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62" r:id="rId4"/>
    <p:sldId id="263" r:id="rId5"/>
    <p:sldId id="268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1pPr>
    <a:lvl2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2pPr>
    <a:lvl3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3pPr>
    <a:lvl4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4pPr>
    <a:lvl5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5pPr>
    <a:lvl6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6pPr>
    <a:lvl7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7pPr>
    <a:lvl8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8pPr>
    <a:lvl9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0"/>
    <p:restoredTop sz="94626"/>
  </p:normalViewPr>
  <p:slideViewPr>
    <p:cSldViewPr snapToGrid="0" snapToObjects="1">
      <p:cViewPr varScale="1">
        <p:scale>
          <a:sx n="42" d="100"/>
          <a:sy n="42" d="100"/>
        </p:scale>
        <p:origin x="-786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7596"/>
          </a:blip>
          <a:stretch>
            <a:fillRect/>
          </a:stretch>
        </p:blipFill>
        <p:spPr>
          <a:xfrm>
            <a:off x="-256011" y="-10474143"/>
            <a:ext cx="27695110" cy="3466136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just" defTabSz="825500">
              <a:lnSpc>
                <a:spcPct val="150000"/>
              </a:lnSpc>
              <a:spcBef>
                <a:spcPts val="0"/>
              </a:spcBef>
              <a:buSzTx/>
              <a:buNone/>
              <a:defRPr sz="5500" b="1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Информация о факте</a:t>
            </a:r>
          </a:p>
        </p:txBody>
      </p:sp>
      <p:sp>
        <p:nvSpPr>
          <p:cNvPr id="10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2" y="10675453"/>
            <a:ext cx="20200057" cy="636985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Авторство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5"/>
          </a:xfrm>
          <a:prstGeom prst="rect">
            <a:avLst/>
          </a:prstGeom>
        </p:spPr>
        <p:txBody>
          <a:bodyPr numCol="1" spcCol="38100"/>
          <a:lstStyle>
            <a:lvl1pPr marL="0" indent="169021" defTabSz="449580">
              <a:spcBef>
                <a:spcPts val="0"/>
              </a:spcBef>
              <a:buSzTx/>
              <a:buNone/>
              <a:defRPr sz="8500" b="1" spc="-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«Важная цитата»</a:t>
            </a:r>
          </a:p>
        </p:txBody>
      </p:sp>
      <p:sp>
        <p:nvSpPr>
          <p:cNvPr id="1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1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2" name="Изображение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Изображение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0538"/>
          </a:blip>
          <a:stretch>
            <a:fillRect/>
          </a:stretch>
        </p:blipFill>
        <p:spPr>
          <a:xfrm>
            <a:off x="-256011" y="-10474143"/>
            <a:ext cx="27695110" cy="3466136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Параллелограмм"/>
          <p:cNvSpPr/>
          <p:nvPr/>
        </p:nvSpPr>
        <p:spPr>
          <a:xfrm>
            <a:off x="-16027765" y="-51356"/>
            <a:ext cx="29120760" cy="13818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 b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defTabSz="449580">
              <a:defRPr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Текст пункта на слайде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>
            <a:lvl1pPr defTabSz="449580">
              <a:defRPr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Текст пункта на слайде</a:t>
            </a:r>
          </a:p>
        </p:txBody>
      </p:sp>
      <p:sp>
        <p:nvSpPr>
          <p:cNvPr id="58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5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7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" name="Уровень текста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50000"/>
              </a:lnSpc>
              <a:spcBef>
                <a:spcPts val="1800"/>
              </a:spcBef>
              <a:buSzTx/>
              <a:buNone/>
              <a:defRPr sz="5500" b="1" spc="-99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Темы повестки дня</a:t>
            </a:r>
          </a:p>
        </p:txBody>
      </p:sp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defRPr sz="1800" b="0">
                <a:uFillTx/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88003335112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hotline2021@mail.ru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8 800 333 5 112"/>
          <p:cNvSpPr txBox="1"/>
          <p:nvPr/>
        </p:nvSpPr>
        <p:spPr>
          <a:xfrm>
            <a:off x="7735568" y="9225663"/>
            <a:ext cx="891286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7">
              <a:lnSpc>
                <a:spcPct val="80000"/>
              </a:lnSpc>
              <a:defRPr sz="10000" b="0" spc="-200">
                <a:solidFill>
                  <a:srgbClr val="ED2B23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8 800 333 5 112</a:t>
            </a:r>
          </a:p>
        </p:txBody>
      </p:sp>
      <p:sp>
        <p:nvSpPr>
          <p:cNvPr id="148" name="ГОРЯЧАЯ ЛИНИЯ…"/>
          <p:cNvSpPr txBox="1"/>
          <p:nvPr/>
        </p:nvSpPr>
        <p:spPr>
          <a:xfrm>
            <a:off x="1459435" y="3698864"/>
            <a:ext cx="21465132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defRPr sz="16000" b="0">
                <a:solidFill>
                  <a:srgbClr val="3D3D3D"/>
                </a:solidFill>
                <a:uFillTx/>
                <a:latin typeface="Impact"/>
                <a:ea typeface="Impact"/>
                <a:cs typeface="Impact"/>
                <a:sym typeface="Impact"/>
              </a:defRPr>
            </a:pPr>
            <a:r>
              <a:t>ГОРЯЧАЯ ЛИНИЯ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457200">
              <a:lnSpc>
                <a:spcPct val="100000"/>
              </a:lnSpc>
              <a:defRPr sz="16000" b="0">
                <a:solidFill>
                  <a:srgbClr val="FF4040"/>
                </a:solidFill>
                <a:uFillTx/>
                <a:latin typeface="Impact"/>
                <a:ea typeface="Impact"/>
                <a:cs typeface="Impact"/>
                <a:sym typeface="Impact"/>
              </a:defRPr>
            </a:pPr>
            <a:r>
              <a:t>АНТИ</a:t>
            </a:r>
            <a:r>
              <a:rPr>
                <a:solidFill>
                  <a:srgbClr val="3D3D3D"/>
                </a:solidFill>
              </a:rPr>
              <a:t>КОНТРАФАКТ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Снимок экрана 2021-03-09 в 13.57.40.png" descr="Снимок экрана 2021-03-09 в 13.57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34" y="2053513"/>
            <a:ext cx="19987332" cy="1072491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88003335112.ru"/>
          <p:cNvSpPr txBox="1"/>
          <p:nvPr/>
        </p:nvSpPr>
        <p:spPr>
          <a:xfrm>
            <a:off x="7699068" y="357015"/>
            <a:ext cx="8985865" cy="153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sz="10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88003335112.ru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Снимок экрана 2021-03-09 в 14.30.24.png" descr="Снимок экрана 2021-03-09 в 14.30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57" y="5339822"/>
            <a:ext cx="9451531" cy="527668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FACEBOOK…"/>
          <p:cNvSpPr txBox="1"/>
          <p:nvPr/>
        </p:nvSpPr>
        <p:spPr>
          <a:xfrm>
            <a:off x="4278007" y="3941710"/>
            <a:ext cx="2625031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FACEBOOK</a:t>
            </a:r>
          </a:p>
        </p:txBody>
      </p:sp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93" y="3627470"/>
            <a:ext cx="1219204" cy="1219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Снимок экрана 2021-03-09 в 14.24.42.png" descr="Снимок экрана 2021-03-09 в 14.24.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917" y="5339822"/>
            <a:ext cx="9610723" cy="527668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INSTAGRAM…"/>
          <p:cNvSpPr txBox="1"/>
          <p:nvPr/>
        </p:nvSpPr>
        <p:spPr>
          <a:xfrm>
            <a:off x="16126589" y="3941710"/>
            <a:ext cx="2885384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INSTAGRAM</a:t>
            </a:r>
          </a:p>
        </p:txBody>
      </p:sp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383" y="3627470"/>
            <a:ext cx="1219207" cy="121920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Антиконтрафакт-Горячая-линия"/>
          <p:cNvSpPr txBox="1"/>
          <p:nvPr/>
        </p:nvSpPr>
        <p:spPr>
          <a:xfrm>
            <a:off x="1125406" y="2360114"/>
            <a:ext cx="9453861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Антиконтрафакт-Горячая-линия </a:t>
            </a:r>
          </a:p>
        </p:txBody>
      </p:sp>
      <p:sp>
        <p:nvSpPr>
          <p:cNvPr id="211" name="antikontrafakt_hotline"/>
          <p:cNvSpPr txBox="1"/>
          <p:nvPr/>
        </p:nvSpPr>
        <p:spPr>
          <a:xfrm>
            <a:off x="14548515" y="2360114"/>
            <a:ext cx="6041529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antikontrafakt_hotline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Горячая линия  - это  простой, доступный и удобный сервис с единым федеральным номером для обращений организаций и граждан по любым вопросам незаконного оборота продукции на территории всей страны.…"/>
          <p:cNvSpPr txBox="1"/>
          <p:nvPr/>
        </p:nvSpPr>
        <p:spPr>
          <a:xfrm>
            <a:off x="1970014" y="1209451"/>
            <a:ext cx="19822130" cy="573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01A2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Горячая линия</a:t>
            </a:r>
            <a:r>
              <a:rPr>
                <a:solidFill>
                  <a:srgbClr val="000000"/>
                </a:solidFill>
              </a:rPr>
              <a:t>  - это  простой, доступный и удобный сервис с единым федеральным номером для обращений организаций и граждан по любым вопросам незаконного оборота продукции на территории всей страны.</a:t>
            </a:r>
            <a:endParaRPr i="1"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Реализация проекта, по решению Экспертного совета при Государственной комиссии по противодействию незаконному обороту продукции,  поручена Международной ассоциации «Антиконтрафакт»</a:t>
            </a:r>
          </a:p>
        </p:txBody>
      </p:sp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</a:blip>
          <a:stretch>
            <a:fillRect/>
          </a:stretch>
        </p:blipFill>
        <p:spPr>
          <a:xfrm>
            <a:off x="16668568" y="10257128"/>
            <a:ext cx="7740758" cy="3160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94" y="9216945"/>
            <a:ext cx="4402395" cy="38844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Государственная комиссия по противодействию незаконному обороту промышленной продукции"/>
          <p:cNvSpPr txBox="1"/>
          <p:nvPr/>
        </p:nvSpPr>
        <p:spPr>
          <a:xfrm>
            <a:off x="6061335" y="10409545"/>
            <a:ext cx="4064197" cy="19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solidFill>
                  <a:srgbClr val="11111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Государственная комиссия по противодействию незаконному обороту промышленной продукции</a:t>
            </a:r>
          </a:p>
        </p:txBody>
      </p:sp>
      <p:sp>
        <p:nvSpPr>
          <p:cNvPr id="217" name="Экспертный совет при Государственной комиссии по противодействию незаконному обороту промышленной продукции"/>
          <p:cNvSpPr txBox="1"/>
          <p:nvPr/>
        </p:nvSpPr>
        <p:spPr>
          <a:xfrm>
            <a:off x="10375175" y="10409545"/>
            <a:ext cx="5185991" cy="19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solidFill>
                  <a:srgbClr val="11111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Экспертный совет при Государственной комиссии по противодействию незаконному обороту промышленной продукции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4" y="1308315"/>
            <a:ext cx="11468690" cy="468305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Сайт: https://www.88003335112.ru/…"/>
          <p:cNvSpPr txBox="1"/>
          <p:nvPr/>
        </p:nvSpPr>
        <p:spPr>
          <a:xfrm>
            <a:off x="6156192" y="7279581"/>
            <a:ext cx="15623825" cy="352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100"/>
            </a:pPr>
            <a:r>
              <a:t>Сайт: https://www.88003335112.ru/</a:t>
            </a:r>
          </a:p>
          <a:p>
            <a:pPr algn="l">
              <a:defRPr sz="4100"/>
            </a:pPr>
            <a:r>
              <a:t>Адрес: 109004, г. Москва, Николоямский пер., д.5, стр. 1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4100"/>
            </a:pPr>
            <a:r>
              <a:t>Тел.: 8 800 333 5 112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4100"/>
            </a:pPr>
            <a:r>
              <a:t>Эл. почта: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hotline2021@mail.ru</a:t>
            </a:r>
          </a:p>
        </p:txBody>
      </p:sp>
      <p:sp>
        <p:nvSpPr>
          <p:cNvPr id="236" name="Презентация - собственность МА «Антиконтрафакт»"/>
          <p:cNvSpPr txBox="1"/>
          <p:nvPr/>
        </p:nvSpPr>
        <p:spPr>
          <a:xfrm>
            <a:off x="13525864" y="12798314"/>
            <a:ext cx="10563102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A7A7A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Презентация - собственность МА «Антиконтрафакт»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125</Words>
  <Application>Microsoft Office PowerPoint</Application>
  <PresentationFormat>Произвольный</PresentationFormat>
  <Paragraphs>17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21_BasicWhite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Беляева Ирина Александровна</dc:creator>
  <cp:lastModifiedBy>Елена</cp:lastModifiedBy>
  <cp:revision>3</cp:revision>
  <dcterms:modified xsi:type="dcterms:W3CDTF">2021-07-22T05:31:39Z</dcterms:modified>
</cp:coreProperties>
</file>