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4"/>
  </p:notesMasterIdLst>
  <p:sldIdLst>
    <p:sldId id="325" r:id="rId2"/>
    <p:sldId id="326" r:id="rId3"/>
  </p:sldIdLst>
  <p:sldSz cx="6858000" cy="9906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39" autoAdjust="0"/>
  </p:normalViewPr>
  <p:slideViewPr>
    <p:cSldViewPr>
      <p:cViewPr>
        <p:scale>
          <a:sx n="110" d="100"/>
          <a:sy n="110" d="100"/>
        </p:scale>
        <p:origin x="-792" y="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19.06.2018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1" y="3077287"/>
            <a:ext cx="5829301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1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3" y="396701"/>
            <a:ext cx="4514849" cy="84522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6" y="6365524"/>
            <a:ext cx="5829301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6" y="4198586"/>
            <a:ext cx="5829301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1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1" y="2311402"/>
            <a:ext cx="3028951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t>19.06.2018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t>19.06.2018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t>19.06.2018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t>19.06.2018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3" y="394405"/>
            <a:ext cx="2256235" cy="16785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90" y="394412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3" y="2072929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t>19.06.2018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7"/>
            <a:ext cx="4114800" cy="11625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t>19.06.2018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6701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1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232" y="657425"/>
            <a:ext cx="939674" cy="83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436450" y="1417622"/>
            <a:ext cx="0" cy="8436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270" y="7761312"/>
            <a:ext cx="653045" cy="65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3528" y="1295832"/>
            <a:ext cx="28174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у Вас есть доступ в Интернет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3784290" y="1213163"/>
            <a:ext cx="2808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Вы предпочитаете обратиться за сертификатом лично</a:t>
            </a:r>
            <a:endParaRPr lang="ru-RU" sz="1100" dirty="0"/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60648" y="174264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196528" y="165388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00660" y="175058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96528" y="199317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10342" y="2089880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407802" y="165233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20688" y="1693976"/>
            <a:ext cx="25922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н</a:t>
            </a:r>
            <a:r>
              <a:rPr lang="ru-RU" sz="900" dirty="0" smtClean="0">
                <a:solidFill>
                  <a:srgbClr val="0070C0"/>
                </a:solidFill>
              </a:rPr>
              <a:t>ачиная с </a:t>
            </a:r>
            <a:r>
              <a:rPr lang="ru-RU" sz="900" dirty="0" smtClean="0">
                <a:solidFill>
                  <a:srgbClr val="7030A0"/>
                </a:solidFill>
              </a:rPr>
              <a:t>1 августа 2018 года </a:t>
            </a:r>
            <a:r>
              <a:rPr lang="ru-RU" sz="900" dirty="0" smtClean="0">
                <a:solidFill>
                  <a:srgbClr val="0070C0"/>
                </a:solidFill>
              </a:rPr>
              <a:t>зайдите на портал </a:t>
            </a:r>
            <a:r>
              <a:rPr lang="en-US" sz="900" dirty="0" smtClean="0">
                <a:solidFill>
                  <a:srgbClr val="0070C0"/>
                </a:solidFill>
              </a:rPr>
              <a:t>komi.pfdo.ru </a:t>
            </a:r>
            <a:r>
              <a:rPr lang="ru-RU" sz="900" dirty="0" smtClean="0">
                <a:solidFill>
                  <a:srgbClr val="0070C0"/>
                </a:solidFill>
              </a:rPr>
              <a:t>в раздел «Получить сертификат в своем районе».</a:t>
            </a: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60648" y="534304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196528" y="525428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00660" y="535098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96528" y="559357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10342" y="5690280"/>
            <a:ext cx="8568" cy="1800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407802" y="525273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20688" y="529437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64052" y="270929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199932" y="262052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04064" y="271723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199932" y="29598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13746" y="3056526"/>
            <a:ext cx="5164" cy="6175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411206" y="2618980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24092" y="2660622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Выберите через личный кабинет кружки и секции в </a:t>
            </a:r>
            <a:r>
              <a:rPr lang="ru-RU" sz="900" dirty="0">
                <a:solidFill>
                  <a:srgbClr val="0070C0"/>
                </a:solidFill>
              </a:rPr>
              <a:t>системе </a:t>
            </a:r>
            <a:r>
              <a:rPr lang="en-US" sz="900" dirty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. Подайте электронные заявки на обучение по выбранной программе.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60648" y="391396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196528" y="38251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00660" y="392189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196528" y="416448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410342" y="426119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407802" y="382364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20688" y="386528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обучении, распечатайте или подпишите заявление на зачисление на обучение по выбранной программе. </a:t>
            </a:r>
            <a:r>
              <a:rPr lang="ru-RU" sz="900" smtClean="0">
                <a:solidFill>
                  <a:srgbClr val="0070C0"/>
                </a:solidFill>
              </a:rPr>
              <a:t>Заявление доступно </a:t>
            </a:r>
            <a:r>
              <a:rPr lang="ru-RU" sz="900" dirty="0" smtClean="0">
                <a:solidFill>
                  <a:srgbClr val="0070C0"/>
                </a:solidFill>
              </a:rPr>
              <a:t>в Вашем личном кабинете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60648" y="6110495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196528" y="60217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00660" y="611843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196528" y="636102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407802" y="6457727"/>
            <a:ext cx="2540" cy="117676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407802" y="602018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20688" y="6061823"/>
            <a:ext cx="2592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</a:t>
            </a:r>
            <a:r>
              <a:rPr lang="ru-RU" sz="900" dirty="0">
                <a:solidFill>
                  <a:srgbClr val="0070C0"/>
                </a:solidFill>
              </a:rPr>
              <a:t>которых размещен на портале системе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64052" y="8607313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199932" y="85185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04064" y="861525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199932" y="885784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413746" y="8954545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411206" y="851699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24092" y="855864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3637136" y="174939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3573016" y="16606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3577148" y="175733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3573016" y="199992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3786830" y="2096630"/>
            <a:ext cx="5164" cy="59590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3784290" y="165908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3997176" y="1700726"/>
            <a:ext cx="259228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н</a:t>
            </a:r>
            <a:r>
              <a:rPr lang="ru-RU" sz="900" dirty="0" smtClean="0">
                <a:solidFill>
                  <a:srgbClr val="0070C0"/>
                </a:solidFill>
              </a:rPr>
              <a:t>ачиная с </a:t>
            </a:r>
            <a:r>
              <a:rPr lang="ru-RU" sz="900" dirty="0" smtClean="0">
                <a:solidFill>
                  <a:srgbClr val="7030A0"/>
                </a:solidFill>
              </a:rPr>
              <a:t>1 августа 2018 года </a:t>
            </a:r>
            <a:r>
              <a:rPr lang="ru-RU" sz="900" dirty="0" smtClean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</a:t>
            </a:r>
            <a:r>
              <a:rPr lang="ru-RU" sz="900" dirty="0" smtClean="0">
                <a:solidFill>
                  <a:srgbClr val="0070C0"/>
                </a:solidFill>
              </a:rPr>
              <a:t>сертификата, </a:t>
            </a:r>
            <a:r>
              <a:rPr lang="ru-RU" sz="900" dirty="0" smtClean="0">
                <a:solidFill>
                  <a:srgbClr val="FF0000"/>
                </a:solidFill>
              </a:rPr>
              <a:t>перечень которых указан на обороте</a:t>
            </a:r>
            <a:r>
              <a:rPr lang="ru-RU" sz="900" dirty="0" smtClean="0">
                <a:solidFill>
                  <a:srgbClr val="0070C0"/>
                </a:solidFill>
              </a:rPr>
              <a:t>.</a:t>
            </a:r>
            <a:endParaRPr lang="ru-RU" sz="900" dirty="0" smtClean="0">
              <a:solidFill>
                <a:srgbClr val="0070C0"/>
              </a:solidFill>
            </a:endParaRP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3637136" y="3642223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3573016" y="355345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3577148" y="365016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3573016" y="38927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3786830" y="3989455"/>
            <a:ext cx="5164" cy="7552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3784290" y="355190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3997176" y="3593551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Запишите и сохраните предоставленные Вам специалистом организации </a:t>
            </a:r>
            <a:r>
              <a:rPr lang="ru-RU" sz="900" dirty="0">
                <a:solidFill>
                  <a:srgbClr val="0070C0"/>
                </a:solidFill>
              </a:rPr>
              <a:t>номер </a:t>
            </a:r>
            <a:r>
              <a:rPr lang="ru-RU" sz="900" dirty="0" smtClean="0">
                <a:solidFill>
                  <a:srgbClr val="0070C0"/>
                </a:solidFill>
              </a:rPr>
              <a:t>сертификата. Рекомендуем сохранить и пароль, с его помощью Вы сможете использовать личный кабинет в </a:t>
            </a:r>
            <a:r>
              <a:rPr lang="ru-RU" sz="900" dirty="0">
                <a:solidFill>
                  <a:srgbClr val="0070C0"/>
                </a:solidFill>
              </a:rPr>
              <a:t>системе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 для выбора и записи на кружки и секции, а также для получения прочих возможностей сертификата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3637136" y="499297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3573016" y="49042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3577148" y="500090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3573016" y="52434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3786830" y="5340202"/>
            <a:ext cx="5164" cy="10235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3784290" y="490265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3997176" y="4944298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зачислении на обучение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3997176" y="6601228"/>
            <a:ext cx="2595426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228600" indent="-228600" algn="just">
              <a:buAutoNum type="arabicParenR"/>
            </a:pPr>
            <a:r>
              <a:rPr lang="ru-RU" sz="900" dirty="0" smtClean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228600" indent="-228600" algn="just">
              <a:buAutoNum type="arabicParenR"/>
            </a:pPr>
            <a:r>
              <a:rPr lang="ru-RU" sz="900" dirty="0" smtClean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228600" indent="-228600" algn="just">
              <a:buAutoNum type="arabicParenR"/>
            </a:pPr>
            <a:r>
              <a:rPr lang="ru-RU" sz="900" dirty="0" smtClean="0">
                <a:solidFill>
                  <a:srgbClr val="0070C0"/>
                </a:solidFill>
              </a:rPr>
              <a:t>документ</a:t>
            </a:r>
            <a:r>
              <a:rPr lang="ru-RU" sz="900" dirty="0">
                <a:solidFill>
                  <a:srgbClr val="0070C0"/>
                </a:solidFill>
              </a:rPr>
              <a:t>, содержащий сведения о регистрации ребенка по месту жительства или по месту пребывания</a:t>
            </a:r>
            <a:r>
              <a:rPr lang="ru-RU" sz="900" dirty="0" smtClean="0">
                <a:solidFill>
                  <a:srgbClr val="0070C0"/>
                </a:solidFill>
              </a:rPr>
              <a:t>;</a:t>
            </a:r>
          </a:p>
          <a:p>
            <a:pPr marL="228600" indent="-228600" algn="just">
              <a:buAutoNum type="arabicParenR"/>
            </a:pPr>
            <a:endParaRPr lang="ru-RU" sz="900" dirty="0">
              <a:solidFill>
                <a:srgbClr val="0070C0"/>
              </a:solidFill>
            </a:endParaRPr>
          </a:p>
          <a:p>
            <a:pPr algn="just"/>
            <a:endParaRPr lang="ru-RU" sz="900" dirty="0" smtClean="0">
              <a:solidFill>
                <a:srgbClr val="C00000"/>
              </a:solidFill>
            </a:endParaRPr>
          </a:p>
          <a:p>
            <a:pPr algn="just"/>
            <a:endParaRPr lang="ru-RU" sz="900" dirty="0" smtClean="0">
              <a:solidFill>
                <a:srgbClr val="C00000"/>
              </a:solidFill>
            </a:endParaRP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9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52702" y="200472"/>
            <a:ext cx="53085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/>
              <a:t>Как получить сертификат дополнительного образования</a:t>
            </a:r>
            <a:endParaRPr lang="ru-RU" sz="1400" b="1" dirty="0"/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354" y="2792760"/>
            <a:ext cx="653045" cy="65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Шестиугольник 5"/>
          <p:cNvSpPr/>
          <p:nvPr/>
        </p:nvSpPr>
        <p:spPr>
          <a:xfrm rot="5400000">
            <a:off x="476488" y="124611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412368" y="11573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16500" y="125405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12368" y="14966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26182" y="1593350"/>
            <a:ext cx="2582" cy="105539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623642" y="1155804"/>
            <a:ext cx="5405350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913181" y="416496"/>
            <a:ext cx="490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/>
              <a:t>Организации, уполномоченные на прием заявлений </a:t>
            </a:r>
          </a:p>
          <a:p>
            <a:pPr algn="ctr"/>
            <a:r>
              <a:rPr lang="ru-RU" sz="1400" b="1" dirty="0" smtClean="0"/>
              <a:t>на получение сертификата</a:t>
            </a:r>
            <a:endParaRPr lang="ru-RU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80728" y="1229360"/>
            <a:ext cx="5048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solidFill>
                  <a:srgbClr val="0070C0"/>
                </a:solidFill>
              </a:rPr>
              <a:t>МОДО «Центр дополнительного образования» </a:t>
            </a:r>
            <a:r>
              <a:rPr lang="ru-RU" sz="1200" dirty="0" err="1" smtClean="0">
                <a:solidFill>
                  <a:srgbClr val="0070C0"/>
                </a:solidFill>
              </a:rPr>
              <a:t>с.Койгородок</a:t>
            </a:r>
            <a:endParaRPr lang="ru-RU" sz="1200" dirty="0" smtClean="0">
              <a:solidFill>
                <a:srgbClr val="0070C0"/>
              </a:solidFill>
            </a:endParaRPr>
          </a:p>
          <a:p>
            <a:pPr algn="just"/>
            <a:r>
              <a:rPr lang="ru-RU" sz="1200" dirty="0" smtClean="0">
                <a:solidFill>
                  <a:srgbClr val="0070C0"/>
                </a:solidFill>
              </a:rPr>
              <a:t>Руководитель: </a:t>
            </a:r>
            <a:r>
              <a:rPr lang="ru-RU" sz="1200" dirty="0" err="1" smtClean="0">
                <a:solidFill>
                  <a:srgbClr val="0070C0"/>
                </a:solidFill>
              </a:rPr>
              <a:t>Лезликова</a:t>
            </a:r>
            <a:r>
              <a:rPr lang="ru-RU" sz="1200" dirty="0" smtClean="0">
                <a:solidFill>
                  <a:srgbClr val="0070C0"/>
                </a:solidFill>
              </a:rPr>
              <a:t> Юлия Викторовна</a:t>
            </a:r>
            <a:endParaRPr lang="ru-RU" sz="1200" dirty="0" smtClean="0">
              <a:solidFill>
                <a:srgbClr val="0070C0"/>
              </a:solidFill>
            </a:endParaRPr>
          </a:p>
          <a:p>
            <a:pPr algn="just"/>
            <a:endParaRPr lang="ru-RU" sz="1200" dirty="0">
              <a:solidFill>
                <a:srgbClr val="0070C0"/>
              </a:solidFill>
            </a:endParaRPr>
          </a:p>
          <a:p>
            <a:pPr algn="just"/>
            <a:r>
              <a:rPr lang="ru-RU" sz="1200" dirty="0" smtClean="0">
                <a:solidFill>
                  <a:srgbClr val="0070C0"/>
                </a:solidFill>
              </a:rPr>
              <a:t>Адрес: </a:t>
            </a:r>
            <a:r>
              <a:rPr lang="ru-RU" sz="1200" dirty="0" err="1" smtClean="0">
                <a:solidFill>
                  <a:srgbClr val="0070C0"/>
                </a:solidFill>
              </a:rPr>
              <a:t>Койгородский</a:t>
            </a:r>
            <a:r>
              <a:rPr lang="ru-RU" sz="1200" dirty="0" smtClean="0">
                <a:solidFill>
                  <a:srgbClr val="0070C0"/>
                </a:solidFill>
              </a:rPr>
              <a:t> район Республики Коми, </a:t>
            </a:r>
          </a:p>
          <a:p>
            <a:pPr algn="just"/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smtClean="0">
                <a:solidFill>
                  <a:srgbClr val="0070C0"/>
                </a:solidFill>
              </a:rPr>
              <a:t>           </a:t>
            </a:r>
            <a:r>
              <a:rPr lang="ru-RU" sz="1200" dirty="0" err="1" smtClean="0">
                <a:solidFill>
                  <a:srgbClr val="0070C0"/>
                </a:solidFill>
              </a:rPr>
              <a:t>с.Койгородок</a:t>
            </a:r>
            <a:r>
              <a:rPr lang="ru-RU" sz="1200" dirty="0" smtClean="0">
                <a:solidFill>
                  <a:srgbClr val="0070C0"/>
                </a:solidFill>
              </a:rPr>
              <a:t>, </a:t>
            </a:r>
            <a:r>
              <a:rPr lang="ru-RU" sz="1200" dirty="0" err="1" smtClean="0">
                <a:solidFill>
                  <a:srgbClr val="0070C0"/>
                </a:solidFill>
              </a:rPr>
              <a:t>пер.Луговой</a:t>
            </a:r>
            <a:r>
              <a:rPr lang="ru-RU" sz="1200" dirty="0" smtClean="0">
                <a:solidFill>
                  <a:srgbClr val="0070C0"/>
                </a:solidFill>
              </a:rPr>
              <a:t>, д.12 а</a:t>
            </a:r>
          </a:p>
          <a:p>
            <a:pPr algn="just"/>
            <a:endParaRPr lang="ru-RU" sz="1200" dirty="0" smtClean="0">
              <a:solidFill>
                <a:srgbClr val="0070C0"/>
              </a:solidFill>
            </a:endParaRPr>
          </a:p>
          <a:p>
            <a:pPr algn="just"/>
            <a:r>
              <a:rPr lang="ru-RU" sz="1200" dirty="0" smtClean="0">
                <a:solidFill>
                  <a:srgbClr val="0070C0"/>
                </a:solidFill>
              </a:rPr>
              <a:t>Телефон: 8(82132) 91202</a:t>
            </a:r>
          </a:p>
        </p:txBody>
      </p:sp>
      <p:sp>
        <p:nvSpPr>
          <p:cNvPr id="20" name="Шестиугольник 19"/>
          <p:cNvSpPr/>
          <p:nvPr/>
        </p:nvSpPr>
        <p:spPr>
          <a:xfrm rot="5400000">
            <a:off x="481610" y="3171106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>
            <a:off x="417490" y="308234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21622" y="3179043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17490" y="342163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31304" y="3518338"/>
            <a:ext cx="2582" cy="105539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628764" y="3080792"/>
            <a:ext cx="5405350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85850" y="3154348"/>
            <a:ext cx="5048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solidFill>
                  <a:srgbClr val="0070C0"/>
                </a:solidFill>
              </a:rPr>
              <a:t>МБОДО «Детско-юношеская спортивная школа» </a:t>
            </a:r>
            <a:r>
              <a:rPr lang="ru-RU" sz="1200" dirty="0" err="1" smtClean="0">
                <a:solidFill>
                  <a:srgbClr val="0070C0"/>
                </a:solidFill>
              </a:rPr>
              <a:t>с.Койгородок</a:t>
            </a:r>
            <a:endParaRPr lang="ru-RU" sz="1200" dirty="0" smtClean="0">
              <a:solidFill>
                <a:srgbClr val="0070C0"/>
              </a:solidFill>
            </a:endParaRPr>
          </a:p>
          <a:p>
            <a:pPr algn="just"/>
            <a:r>
              <a:rPr lang="ru-RU" sz="1200" dirty="0" smtClean="0">
                <a:solidFill>
                  <a:srgbClr val="0070C0"/>
                </a:solidFill>
              </a:rPr>
              <a:t>Руководитель: Кузнецов Дмитрий Николаевич</a:t>
            </a:r>
            <a:endParaRPr lang="ru-RU" sz="1200" dirty="0" smtClean="0">
              <a:solidFill>
                <a:srgbClr val="0070C0"/>
              </a:solidFill>
            </a:endParaRPr>
          </a:p>
          <a:p>
            <a:pPr algn="just"/>
            <a:endParaRPr lang="ru-RU" sz="1200" dirty="0">
              <a:solidFill>
                <a:srgbClr val="0070C0"/>
              </a:solidFill>
            </a:endParaRPr>
          </a:p>
          <a:p>
            <a:pPr algn="just"/>
            <a:r>
              <a:rPr lang="ru-RU" sz="1200" dirty="0" smtClean="0">
                <a:solidFill>
                  <a:srgbClr val="0070C0"/>
                </a:solidFill>
              </a:rPr>
              <a:t>Адрес: </a:t>
            </a:r>
            <a:r>
              <a:rPr lang="ru-RU" sz="1200" dirty="0" err="1" smtClean="0">
                <a:solidFill>
                  <a:srgbClr val="0070C0"/>
                </a:solidFill>
              </a:rPr>
              <a:t>Койгородский</a:t>
            </a:r>
            <a:r>
              <a:rPr lang="ru-RU" sz="1200" dirty="0" smtClean="0">
                <a:solidFill>
                  <a:srgbClr val="0070C0"/>
                </a:solidFill>
              </a:rPr>
              <a:t> район Республики Коми, </a:t>
            </a:r>
          </a:p>
          <a:p>
            <a:pPr algn="just"/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smtClean="0">
                <a:solidFill>
                  <a:srgbClr val="0070C0"/>
                </a:solidFill>
              </a:rPr>
              <a:t>           </a:t>
            </a:r>
            <a:r>
              <a:rPr lang="ru-RU" sz="1200" dirty="0" err="1" smtClean="0">
                <a:solidFill>
                  <a:srgbClr val="0070C0"/>
                </a:solidFill>
              </a:rPr>
              <a:t>с.Койгородок</a:t>
            </a:r>
            <a:r>
              <a:rPr lang="ru-RU" sz="1200" dirty="0" smtClean="0">
                <a:solidFill>
                  <a:srgbClr val="0070C0"/>
                </a:solidFill>
              </a:rPr>
              <a:t>, </a:t>
            </a:r>
            <a:r>
              <a:rPr lang="ru-RU" sz="1200" dirty="0" err="1" smtClean="0">
                <a:solidFill>
                  <a:srgbClr val="0070C0"/>
                </a:solidFill>
              </a:rPr>
              <a:t>пер.Луговой</a:t>
            </a:r>
            <a:r>
              <a:rPr lang="ru-RU" sz="1200" dirty="0" smtClean="0">
                <a:solidFill>
                  <a:srgbClr val="0070C0"/>
                </a:solidFill>
              </a:rPr>
              <a:t>, д.12 а</a:t>
            </a:r>
          </a:p>
          <a:p>
            <a:pPr algn="just"/>
            <a:endParaRPr lang="ru-RU" sz="1200" dirty="0" smtClean="0">
              <a:solidFill>
                <a:srgbClr val="0070C0"/>
              </a:solidFill>
            </a:endParaRPr>
          </a:p>
          <a:p>
            <a:pPr algn="just"/>
            <a:r>
              <a:rPr lang="ru-RU" sz="1200" dirty="0" smtClean="0">
                <a:solidFill>
                  <a:srgbClr val="0070C0"/>
                </a:solidFill>
              </a:rPr>
              <a:t>Телефон: 8(82132) 91112</a:t>
            </a:r>
          </a:p>
        </p:txBody>
      </p:sp>
      <p:sp>
        <p:nvSpPr>
          <p:cNvPr id="27" name="Шестиугольник 26"/>
          <p:cNvSpPr/>
          <p:nvPr/>
        </p:nvSpPr>
        <p:spPr>
          <a:xfrm rot="5400000">
            <a:off x="481610" y="504331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417490" y="495454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21622" y="505125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17490" y="529384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31304" y="5390546"/>
            <a:ext cx="2582" cy="105539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628764" y="4953000"/>
            <a:ext cx="5405350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985850" y="5026556"/>
            <a:ext cx="5048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solidFill>
                  <a:srgbClr val="0070C0"/>
                </a:solidFill>
              </a:rPr>
              <a:t>МОДО «Детская школа искусств» </a:t>
            </a:r>
            <a:r>
              <a:rPr lang="ru-RU" sz="1200" dirty="0" err="1" smtClean="0">
                <a:solidFill>
                  <a:srgbClr val="0070C0"/>
                </a:solidFill>
              </a:rPr>
              <a:t>с.Койгородок</a:t>
            </a:r>
            <a:endParaRPr lang="ru-RU" sz="1200" dirty="0" smtClean="0">
              <a:solidFill>
                <a:srgbClr val="0070C0"/>
              </a:solidFill>
            </a:endParaRPr>
          </a:p>
          <a:p>
            <a:pPr algn="just"/>
            <a:r>
              <a:rPr lang="ru-RU" sz="1200" dirty="0" smtClean="0">
                <a:solidFill>
                  <a:srgbClr val="0070C0"/>
                </a:solidFill>
              </a:rPr>
              <a:t>Руководитель: </a:t>
            </a:r>
            <a:r>
              <a:rPr lang="ru-RU" sz="1200" dirty="0" err="1" smtClean="0">
                <a:solidFill>
                  <a:srgbClr val="0070C0"/>
                </a:solidFill>
              </a:rPr>
              <a:t>Турубанова</a:t>
            </a:r>
            <a:r>
              <a:rPr lang="ru-RU" sz="1200" dirty="0" smtClean="0">
                <a:solidFill>
                  <a:srgbClr val="0070C0"/>
                </a:solidFill>
              </a:rPr>
              <a:t> Виктория Сергеевна</a:t>
            </a:r>
            <a:endParaRPr lang="ru-RU" sz="1200" dirty="0" smtClean="0">
              <a:solidFill>
                <a:srgbClr val="0070C0"/>
              </a:solidFill>
            </a:endParaRPr>
          </a:p>
          <a:p>
            <a:pPr algn="just"/>
            <a:endParaRPr lang="ru-RU" sz="1200" dirty="0">
              <a:solidFill>
                <a:srgbClr val="0070C0"/>
              </a:solidFill>
            </a:endParaRPr>
          </a:p>
          <a:p>
            <a:pPr algn="just"/>
            <a:r>
              <a:rPr lang="ru-RU" sz="1200" dirty="0" smtClean="0">
                <a:solidFill>
                  <a:srgbClr val="0070C0"/>
                </a:solidFill>
              </a:rPr>
              <a:t>Адрес: </a:t>
            </a:r>
            <a:r>
              <a:rPr lang="ru-RU" sz="1200" dirty="0" err="1" smtClean="0">
                <a:solidFill>
                  <a:srgbClr val="0070C0"/>
                </a:solidFill>
              </a:rPr>
              <a:t>Койгородский</a:t>
            </a:r>
            <a:r>
              <a:rPr lang="ru-RU" sz="1200" dirty="0" smtClean="0">
                <a:solidFill>
                  <a:srgbClr val="0070C0"/>
                </a:solidFill>
              </a:rPr>
              <a:t> район Республики Коми, </a:t>
            </a:r>
          </a:p>
          <a:p>
            <a:pPr algn="just"/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smtClean="0">
                <a:solidFill>
                  <a:srgbClr val="0070C0"/>
                </a:solidFill>
              </a:rPr>
              <a:t>           </a:t>
            </a:r>
            <a:r>
              <a:rPr lang="ru-RU" sz="1200" dirty="0" err="1" smtClean="0">
                <a:solidFill>
                  <a:srgbClr val="0070C0"/>
                </a:solidFill>
              </a:rPr>
              <a:t>с.Койгородок</a:t>
            </a:r>
            <a:r>
              <a:rPr lang="ru-RU" sz="1200" dirty="0" smtClean="0">
                <a:solidFill>
                  <a:srgbClr val="0070C0"/>
                </a:solidFill>
              </a:rPr>
              <a:t>, </a:t>
            </a:r>
            <a:r>
              <a:rPr lang="ru-RU" sz="1200" dirty="0" err="1" smtClean="0">
                <a:solidFill>
                  <a:srgbClr val="0070C0"/>
                </a:solidFill>
              </a:rPr>
              <a:t>ул.Мира</a:t>
            </a:r>
            <a:r>
              <a:rPr lang="ru-RU" sz="1200" dirty="0" smtClean="0">
                <a:solidFill>
                  <a:srgbClr val="0070C0"/>
                </a:solidFill>
              </a:rPr>
              <a:t>, д.2</a:t>
            </a:r>
          </a:p>
          <a:p>
            <a:pPr algn="just"/>
            <a:endParaRPr lang="ru-RU" sz="1200" dirty="0" smtClean="0">
              <a:solidFill>
                <a:srgbClr val="0070C0"/>
              </a:solidFill>
            </a:endParaRPr>
          </a:p>
          <a:p>
            <a:pPr algn="just"/>
            <a:r>
              <a:rPr lang="ru-RU" sz="1200" dirty="0" smtClean="0">
                <a:solidFill>
                  <a:srgbClr val="0070C0"/>
                </a:solidFill>
              </a:rPr>
              <a:t>Телефон: 8(82132) 91961</a:t>
            </a:r>
          </a:p>
        </p:txBody>
      </p:sp>
    </p:spTree>
    <p:extLst>
      <p:ext uri="{BB962C8B-B14F-4D97-AF65-F5344CB8AC3E}">
        <p14:creationId xmlns:p14="http://schemas.microsoft.com/office/powerpoint/2010/main" val="365329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8860</TotalTime>
  <Words>533</Words>
  <Application>Microsoft Office PowerPoint</Application>
  <PresentationFormat>Лист A4 (210x297 мм)</PresentationFormat>
  <Paragraphs>60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Gukova</cp:lastModifiedBy>
  <cp:revision>297</cp:revision>
  <dcterms:created xsi:type="dcterms:W3CDTF">2010-08-25T03:43:27Z</dcterms:created>
  <dcterms:modified xsi:type="dcterms:W3CDTF">2018-06-19T13:42:04Z</dcterms:modified>
</cp:coreProperties>
</file>