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6858000" cy="9144000" type="screen4x3"/>
  <p:notesSz cx="6669088" cy="99187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>
      <p:cViewPr varScale="1">
        <p:scale>
          <a:sx n="74" d="100"/>
          <a:sy n="74" d="100"/>
        </p:scale>
        <p:origin x="-1494" y="-108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627734-D45A-448F-857A-AC80ED2A9AB9}" type="datetimeFigureOut">
              <a:rPr lang="ru-RU" smtClean="0"/>
              <a:t>04.02.2019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939925" y="744538"/>
            <a:ext cx="2789238" cy="37195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66750" y="4711700"/>
            <a:ext cx="5335588" cy="44624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1813"/>
            <a:ext cx="288925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778250" y="9421813"/>
            <a:ext cx="288925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DB3A87-8061-4DB5-93B0-C19DAA23BA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03753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6B8EF-188D-478C-BFB7-B6B3EC1E2C53}" type="datetimeFigureOut">
              <a:rPr lang="ru-RU" smtClean="0"/>
              <a:t>04.02.2019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CB12B-402D-4D80-89DE-9CC2ADE2839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93696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6B8EF-188D-478C-BFB7-B6B3EC1E2C53}" type="datetimeFigureOut">
              <a:rPr lang="ru-RU" smtClean="0"/>
              <a:t>04.02.2019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CB12B-402D-4D80-89DE-9CC2ADE2839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1261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6B8EF-188D-478C-BFB7-B6B3EC1E2C53}" type="datetimeFigureOut">
              <a:rPr lang="ru-RU" smtClean="0"/>
              <a:t>04.02.2019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CB12B-402D-4D80-89DE-9CC2ADE2839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9902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6B8EF-188D-478C-BFB7-B6B3EC1E2C53}" type="datetimeFigureOut">
              <a:rPr lang="ru-RU" smtClean="0"/>
              <a:t>04.02.2019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CB12B-402D-4D80-89DE-9CC2ADE2839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66228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6B8EF-188D-478C-BFB7-B6B3EC1E2C53}" type="datetimeFigureOut">
              <a:rPr lang="ru-RU" smtClean="0"/>
              <a:t>04.02.2019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CB12B-402D-4D80-89DE-9CC2ADE2839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2178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6B8EF-188D-478C-BFB7-B6B3EC1E2C53}" type="datetimeFigureOut">
              <a:rPr lang="ru-RU" smtClean="0"/>
              <a:t>04.02.2019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CB12B-402D-4D80-89DE-9CC2ADE2839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4772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6B8EF-188D-478C-BFB7-B6B3EC1E2C53}" type="datetimeFigureOut">
              <a:rPr lang="ru-RU" smtClean="0"/>
              <a:t>04.02.2019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CB12B-402D-4D80-89DE-9CC2ADE2839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84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6B8EF-188D-478C-BFB7-B6B3EC1E2C53}" type="datetimeFigureOut">
              <a:rPr lang="ru-RU" smtClean="0"/>
              <a:t>04.02.2019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CB12B-402D-4D80-89DE-9CC2ADE2839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0063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6B8EF-188D-478C-BFB7-B6B3EC1E2C53}" type="datetimeFigureOut">
              <a:rPr lang="ru-RU" smtClean="0"/>
              <a:t>04.02.2019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CB12B-402D-4D80-89DE-9CC2ADE2839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791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6B8EF-188D-478C-BFB7-B6B3EC1E2C53}" type="datetimeFigureOut">
              <a:rPr lang="ru-RU" smtClean="0"/>
              <a:t>04.02.2019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CB12B-402D-4D80-89DE-9CC2ADE2839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50175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6B8EF-188D-478C-BFB7-B6B3EC1E2C53}" type="datetimeFigureOut">
              <a:rPr lang="ru-RU" smtClean="0"/>
              <a:t>04.02.2019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CB12B-402D-4D80-89DE-9CC2ADE2839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00825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F6B8EF-188D-478C-BFB7-B6B3EC1E2C53}" type="datetimeFigureOut">
              <a:rPr lang="ru-RU" smtClean="0"/>
              <a:t>04.02.2019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DCB12B-402D-4D80-89DE-9CC2ADE2839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57090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57" y="611561"/>
            <a:ext cx="3337727" cy="25202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28" y="-17615"/>
            <a:ext cx="6719789" cy="701183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6836" y="899592"/>
            <a:ext cx="6172200" cy="173368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>      Внимание</a:t>
            </a:r>
            <a:r>
              <a:rPr lang="ru-RU" sz="4800" b="1" dirty="0" smtClean="0"/>
              <a:t>!</a:t>
            </a:r>
            <a:endParaRPr lang="ru-RU" sz="4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04664" y="2601297"/>
            <a:ext cx="6411476" cy="24776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0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1500" b="1" i="1" dirty="0" smtClean="0"/>
              <a:t>Продажи недвижимости, которая находилась в Вашей собственности менее 5 лет;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1500" b="1" i="1" dirty="0" smtClean="0"/>
              <a:t>Продажи иного имущества (</a:t>
            </a:r>
            <a:r>
              <a:rPr lang="ru-RU" sz="1500" b="1" i="1" dirty="0" err="1" smtClean="0"/>
              <a:t>например,транспрта</a:t>
            </a:r>
            <a:r>
              <a:rPr lang="ru-RU" sz="1500" b="1" i="1" dirty="0" smtClean="0"/>
              <a:t>), находившегося в собственности менее 3 лет;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1500" b="1" i="1" dirty="0" smtClean="0"/>
              <a:t>Сдачи в аренду </a:t>
            </a:r>
            <a:r>
              <a:rPr lang="ru-RU" sz="1500" b="1" i="1" dirty="0" err="1" smtClean="0"/>
              <a:t>квартиры,комнаты</a:t>
            </a:r>
            <a:r>
              <a:rPr lang="ru-RU" sz="1500" b="1" i="1" dirty="0" smtClean="0"/>
              <a:t> и иного имущества;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1500" b="1" i="1" dirty="0" smtClean="0"/>
              <a:t>Оказания услуг в качестве репетитора, няни, сиделки и др.;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1500" b="1" i="1" dirty="0" smtClean="0"/>
              <a:t>Доходы в виде выигрыша в лотереи и тотализаторы;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1500" b="1" i="1" dirty="0" smtClean="0"/>
              <a:t>Имущества, полученного в дар от третьих лиц (исключение составляют близкие родственники</a:t>
            </a:r>
            <a:r>
              <a:rPr lang="ru-RU" sz="1500" i="1" dirty="0" smtClean="0"/>
              <a:t>).</a:t>
            </a:r>
            <a:endParaRPr lang="ru-RU" sz="1500" i="1" dirty="0"/>
          </a:p>
        </p:txBody>
      </p:sp>
      <p:sp>
        <p:nvSpPr>
          <p:cNvPr id="8" name="TextBox 7"/>
          <p:cNvSpPr txBox="1"/>
          <p:nvPr/>
        </p:nvSpPr>
        <p:spPr>
          <a:xfrm>
            <a:off x="37882" y="5047522"/>
            <a:ext cx="6741368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их необходимо задекларировать </a:t>
            </a:r>
            <a:r>
              <a:rPr lang="ru-RU" sz="3600" b="1" dirty="0" smtClean="0"/>
              <a:t>ДО 30 АПРЕЛЯ</a:t>
            </a:r>
            <a:r>
              <a:rPr lang="ru-RU" sz="2400" b="1" dirty="0" smtClean="0"/>
              <a:t>,</a:t>
            </a:r>
          </a:p>
          <a:p>
            <a:pPr algn="ctr"/>
            <a:r>
              <a:rPr lang="ru-RU" sz="3200" dirty="0" smtClean="0"/>
              <a:t>а налог от дохода следует оплатить </a:t>
            </a:r>
            <a:r>
              <a:rPr lang="ru-RU" sz="3200" b="1" dirty="0" smtClean="0"/>
              <a:t>НЕ ПОЗДНЕЕ 15 ИЮЛЯ!!!</a:t>
            </a:r>
            <a:endParaRPr lang="ru-RU" sz="3200" b="1" dirty="0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664" y="7353516"/>
            <a:ext cx="5976664" cy="144372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noFill/>
            <a:miter lim="800000"/>
          </a:ln>
          <a:effectLst>
            <a:outerShdw blurRad="55000" dist="18000" dir="5400000" algn="tl" rotWithShape="0">
              <a:schemeClr val="bg1">
                <a:alpha val="40000"/>
              </a:scheme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3724" y="8839775"/>
            <a:ext cx="3672408" cy="342859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2924944" y="1403648"/>
            <a:ext cx="393305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ru-RU" sz="2800" b="1" dirty="0" smtClean="0"/>
          </a:p>
          <a:p>
            <a:pPr algn="r"/>
            <a:r>
              <a:rPr lang="ru-RU" sz="2800" b="1" dirty="0" smtClean="0"/>
              <a:t>Если </a:t>
            </a:r>
            <a:r>
              <a:rPr lang="ru-RU" sz="2800" b="1" dirty="0"/>
              <a:t>Вы в 2018 году получили </a:t>
            </a:r>
            <a:r>
              <a:rPr lang="ru-RU" sz="2800" b="1" dirty="0" smtClean="0"/>
              <a:t>доходы </a:t>
            </a:r>
            <a:r>
              <a:rPr lang="ru-RU" sz="2800" b="1" dirty="0"/>
              <a:t>от:</a:t>
            </a:r>
          </a:p>
          <a:p>
            <a:pPr algn="r"/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818911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</TotalTime>
  <Words>98</Words>
  <Application>Microsoft Office PowerPoint</Application>
  <PresentationFormat>Экран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     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Логинова Кристина Игоревна</dc:creator>
  <cp:lastModifiedBy>Логинова Кристина Игоревна</cp:lastModifiedBy>
  <cp:revision>18</cp:revision>
  <cp:lastPrinted>2019-02-04T08:03:49Z</cp:lastPrinted>
  <dcterms:created xsi:type="dcterms:W3CDTF">2019-01-23T12:39:32Z</dcterms:created>
  <dcterms:modified xsi:type="dcterms:W3CDTF">2019-02-04T08:26:45Z</dcterms:modified>
</cp:coreProperties>
</file>